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86" r:id="rId3"/>
    <p:sldId id="285" r:id="rId4"/>
    <p:sldId id="257" r:id="rId5"/>
    <p:sldId id="289" r:id="rId6"/>
    <p:sldId id="284" r:id="rId7"/>
    <p:sldId id="312" r:id="rId8"/>
    <p:sldId id="287" r:id="rId9"/>
    <p:sldId id="288" r:id="rId10"/>
    <p:sldId id="290" r:id="rId11"/>
    <p:sldId id="291" r:id="rId12"/>
    <p:sldId id="292" r:id="rId13"/>
    <p:sldId id="293" r:id="rId14"/>
    <p:sldId id="294" r:id="rId15"/>
    <p:sldId id="296" r:id="rId16"/>
    <p:sldId id="297" r:id="rId17"/>
    <p:sldId id="311" r:id="rId18"/>
    <p:sldId id="299" r:id="rId19"/>
    <p:sldId id="283" r:id="rId20"/>
    <p:sldId id="300" r:id="rId21"/>
    <p:sldId id="308" r:id="rId22"/>
    <p:sldId id="302" r:id="rId23"/>
    <p:sldId id="303" r:id="rId24"/>
    <p:sldId id="306" r:id="rId25"/>
    <p:sldId id="307" r:id="rId26"/>
    <p:sldId id="301" r:id="rId27"/>
    <p:sldId id="309" r:id="rId28"/>
    <p:sldId id="310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5F5F5F"/>
    <a:srgbClr val="00000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342" autoAdjust="0"/>
    <p:restoredTop sz="94660"/>
  </p:normalViewPr>
  <p:slideViewPr>
    <p:cSldViewPr>
      <p:cViewPr varScale="1">
        <p:scale>
          <a:sx n="83" d="100"/>
          <a:sy n="83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91182-821B-497F-ADB5-118409D78D58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B83F5-EE57-4FAA-9544-971E71601E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C6ED3-45FE-46C8-BFD9-3B61E6CBCE9C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07FC7-57A7-42B5-9372-7F432612C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89B51-62CE-4F47-8CD3-8B04CD4A290D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95E45-04C9-47AF-9E78-2E0DD3E2A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D3B92-A827-48A3-9064-02ACFCA11EAE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8DEFD-1402-4F2B-A293-33C529CEA6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C4475-D6D0-41A0-94E9-B2135632E523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D2B49-5E25-47EB-BE62-585650D91C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E6627-B09E-4861-A9F3-D8CD051EBA90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01D8-630A-449C-9A24-DD7A284C72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282A6-F09B-4009-9A3A-BC5A07D9F5D1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11C72-0369-4F25-A928-BB33E0AC12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E384F-4005-4B4C-937F-BCF9842905E4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6A50D-3184-4348-8333-AD9C4C48EF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6BC0B-CEC5-404A-B1B0-E6B99A91D639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4F30B-8390-481F-96B2-2CAE46D98F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A7BE-DB46-4083-BC28-7058F4F4BF7B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83BA2-B5BA-4F4A-9ECD-B77ECC6C9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B9B3E-A011-4377-883A-79DB371E2AA6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C2AC1-090C-4118-AAF5-F30E2B42D4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595417-A2B4-4F36-82A8-46F0E4A7FFD4}" type="datetimeFigureOut">
              <a:rPr lang="en-US"/>
              <a:pPr>
                <a:defRPr/>
              </a:pPr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443C33-3623-472B-9630-86D9DE5A23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 advTm="8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g"/><Relationship Id="rId5" Type="http://schemas.openxmlformats.org/officeDocument/2006/relationships/image" Target="../media/image29.jpg"/><Relationship Id="rId4" Type="http://schemas.openxmlformats.org/officeDocument/2006/relationships/image" Target="../media/image4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5257800"/>
            <a:ext cx="8229600" cy="1371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1953 - 2012</a:t>
            </a:r>
            <a:br>
              <a:rPr lang="en-US" sz="5400" b="1" i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endParaRPr lang="en-US" sz="3200" b="1" i="1" dirty="0">
              <a:solidFill>
                <a:srgbClr val="4D4D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057400"/>
            <a:ext cx="5180505" cy="3200400"/>
          </a:xfrm>
          <a:prstGeom prst="rect">
            <a:avLst/>
          </a:prstGeom>
        </p:spPr>
      </p:pic>
    </p:spTree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82240"/>
            <a:ext cx="3108961" cy="40233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712720"/>
            <a:ext cx="2967645" cy="3840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0600" y="1905000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SAMCEDA Through The Years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2178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87689" y="2422712"/>
            <a:ext cx="3733800" cy="48319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10466" y="2624725"/>
            <a:ext cx="2878282" cy="3724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26920" y="2133600"/>
            <a:ext cx="50596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i="1" dirty="0" smtClean="0">
                <a:solidFill>
                  <a:srgbClr val="4D4D4D"/>
                </a:solidFill>
                <a:latin typeface="Cambria" pitchFamily="18" charset="0"/>
              </a:rPr>
              <a:t>Industry Then And Now</a:t>
            </a:r>
            <a:endParaRPr lang="en-US" sz="34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330998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8991" y="2173939"/>
            <a:ext cx="3352801" cy="43389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07641" y="2097741"/>
            <a:ext cx="3352800" cy="43389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18278" y="1863089"/>
            <a:ext cx="3393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Foster City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74216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79764" y="1656309"/>
            <a:ext cx="2355273" cy="304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76356" y="2871354"/>
            <a:ext cx="2944091" cy="3810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43400" y="2057400"/>
            <a:ext cx="373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Harper Aviation </a:t>
            </a:r>
          </a:p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Hiller Helicopters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01282" y="3922365"/>
            <a:ext cx="2344882" cy="303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4216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23" y="2514600"/>
            <a:ext cx="3250277" cy="4206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590800"/>
            <a:ext cx="3544909" cy="42062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7710" y="1981200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SAMCEDA Through The Years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74216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66850" y="1671550"/>
            <a:ext cx="2623780" cy="33954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198120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rgbClr val="4D4D4D"/>
                </a:solidFill>
                <a:latin typeface="Cambria" pitchFamily="18" charset="0"/>
              </a:rPr>
              <a:t>Marine World</a:t>
            </a:r>
            <a:endParaRPr lang="en-US" sz="20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88331" y="2085110"/>
            <a:ext cx="2402378" cy="31089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943600" y="1981200"/>
            <a:ext cx="312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rgbClr val="4D4D4D"/>
                </a:solidFill>
                <a:latin typeface="Cambria" pitchFamily="18" charset="0"/>
              </a:rPr>
              <a:t>Oracle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9280" y="3939885"/>
            <a:ext cx="2473037" cy="32004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5200" y="4019490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4D4D4D"/>
                </a:solidFill>
                <a:latin typeface="Cambria" pitchFamily="18" charset="0"/>
              </a:rPr>
              <a:t>Redwood Shores</a:t>
            </a:r>
            <a:endParaRPr lang="en-US" sz="20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74216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96298" y="2135882"/>
            <a:ext cx="2930929" cy="37929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73881" y="3070168"/>
            <a:ext cx="2826329" cy="3657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09254" y="1925776"/>
            <a:ext cx="693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solidFill>
                  <a:srgbClr val="4D4D4D"/>
                </a:solidFill>
                <a:latin typeface="Cambria" pitchFamily="18" charset="0"/>
              </a:rPr>
              <a:t>San Mateo County Planning For The Future</a:t>
            </a:r>
            <a:endParaRPr lang="en-US" sz="2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74216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8195" name="Picture 3" descr="D:\SAMCEDA59\SAMCEDA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276600"/>
            <a:ext cx="45847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SAMCEDA59\SAMCEDA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2636520"/>
            <a:ext cx="2553229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27710" y="1981200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SAMCEDA Through The Years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90764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905000"/>
            <a:ext cx="3183082" cy="41192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27006" y="1795488"/>
            <a:ext cx="3335482" cy="43165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5802868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Crocker Industrial Park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58674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Redwood Industrial Park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20296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9218" name="Picture 2" descr="W:\Awards of Excellence\2012\AOE Pictures\SAM7677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00400"/>
            <a:ext cx="4117181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W:\Awards of Excellence\2012\AOE Pictures\SAM7707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895600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95400" y="2025935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SAMCEDA Through The Years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255149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63513" y="2356488"/>
            <a:ext cx="3147807" cy="40736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53000" y="2286000"/>
            <a:ext cx="3657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Bohannon Industrial Park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3019" y="1681218"/>
            <a:ext cx="3383768" cy="437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2178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47255" y="1829497"/>
            <a:ext cx="3532908" cy="457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44391" y="2829790"/>
            <a:ext cx="3179619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2" y="1918156"/>
            <a:ext cx="693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solidFill>
                  <a:srgbClr val="4D4D4D"/>
                </a:solidFill>
                <a:latin typeface="Cambria" pitchFamily="18" charset="0"/>
              </a:rPr>
              <a:t>San Mateo County Planning For The Future</a:t>
            </a:r>
            <a:endParaRPr lang="en-US" sz="2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20296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596455"/>
            <a:ext cx="3091296" cy="4000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7710" y="1981200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SAMCEDA Through The Years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648771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7736" y="2180848"/>
            <a:ext cx="3640282" cy="47109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79029" y="2661804"/>
            <a:ext cx="2896985" cy="37490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52600" y="20574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Transportation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252303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41967" y="2216524"/>
            <a:ext cx="3581400" cy="46347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734" y="2362200"/>
            <a:ext cx="3455670" cy="44720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9254" y="1925776"/>
            <a:ext cx="693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solidFill>
                  <a:srgbClr val="4D4D4D"/>
                </a:solidFill>
                <a:latin typeface="Cambria" pitchFamily="18" charset="0"/>
              </a:rPr>
              <a:t>San Mateo County Planning For The Future</a:t>
            </a:r>
            <a:endParaRPr lang="en-US" sz="2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252303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438400"/>
            <a:ext cx="3124201" cy="40430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407" y="2438400"/>
            <a:ext cx="3391593" cy="43891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14500" y="1905000"/>
            <a:ext cx="4762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Golf Anyone?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648771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22863" y="1982586"/>
            <a:ext cx="4168833" cy="53949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1905000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Allstate Insurance Thanks Wells Fargo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648771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85265" y="1553135"/>
            <a:ext cx="3429000" cy="44375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30257" y="1647563"/>
            <a:ext cx="2119747" cy="274320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69092" y="3971208"/>
            <a:ext cx="1687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Pan </a:t>
            </a:r>
            <a:r>
              <a:rPr lang="en-US" b="1" i="1" dirty="0">
                <a:solidFill>
                  <a:srgbClr val="4D4D4D"/>
                </a:solidFill>
                <a:latin typeface="Cambria" pitchFamily="18" charset="0"/>
              </a:rPr>
              <a:t>American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5498068"/>
            <a:ext cx="3937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San Francisco International Airport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63737" y="3937449"/>
            <a:ext cx="2192486" cy="28373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50280" y="6282932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United Airlines 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20296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6146" name="Picture 2" descr="W:\Scans\Christine\Annual Meeting Pictures\Sylvan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34292" y="2162691"/>
            <a:ext cx="2402379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2346" y="4559939"/>
            <a:ext cx="1904998" cy="24652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76350" y="1978967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4D4D4D"/>
                </a:solidFill>
                <a:latin typeface="Cambria" pitchFamily="18" charset="0"/>
              </a:rPr>
              <a:t>Diversity of Industry In San Mateo County</a:t>
            </a:r>
            <a:endParaRPr lang="en-US" sz="24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pic>
        <p:nvPicPr>
          <p:cNvPr id="11" name="Picture 3" descr="W:\Scans\Christine\Annual Meeting Pictures\Stanford Research Institut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53345" y="2244086"/>
            <a:ext cx="197843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55120" y="3840519"/>
            <a:ext cx="2146071" cy="343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48771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7170" name="Picture 2" descr="W:\Awards of Excellence\2012\AOE Pictures\SAM7666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30500"/>
            <a:ext cx="33528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W:\Awards of Excellence\2012\AOE Pictures\SAM7805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848100"/>
            <a:ext cx="4000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27710" y="1981200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SAMCEDA Through The Years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00163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19560" y="1528960"/>
            <a:ext cx="4047952" cy="523852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0" y="59436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 </a:t>
            </a:r>
            <a:r>
              <a:rPr lang="en-US" sz="2200" b="1" i="1" dirty="0" smtClean="0">
                <a:solidFill>
                  <a:srgbClr val="4D4D4D"/>
                </a:solidFill>
                <a:latin typeface="Cambria" pitchFamily="18" charset="0"/>
              </a:rPr>
              <a:t>San Mateo County</a:t>
            </a:r>
          </a:p>
          <a:p>
            <a:pPr algn="ctr"/>
            <a:r>
              <a:rPr lang="en-US" sz="2200" b="1" i="1" dirty="0" smtClean="0">
                <a:solidFill>
                  <a:srgbClr val="4D4D4D"/>
                </a:solidFill>
                <a:latin typeface="Cambria" pitchFamily="18" charset="0"/>
              </a:rPr>
              <a:t> Quality of Life</a:t>
            </a:r>
            <a:endParaRPr lang="en-US" sz="2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2178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292" y="2514600"/>
            <a:ext cx="5363308" cy="41443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10648" y="202692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rgbClr val="4D4D4D"/>
                </a:solidFill>
                <a:latin typeface="Cambria" pitchFamily="18" charset="0"/>
              </a:rPr>
              <a:t>Labor Force 44% Worked Outside the County – 1960 </a:t>
            </a:r>
            <a:endParaRPr lang="en-US" sz="20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66915"/>
            <a:ext cx="3038303" cy="39319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489775"/>
            <a:ext cx="3038303" cy="39319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1905000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SAMCEDA Through The Years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2178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01807" y="1588994"/>
            <a:ext cx="2667001" cy="34514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52109" y="2265909"/>
            <a:ext cx="3297382" cy="426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14850" y="6048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SMCDA Meeting 1960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39950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19</a:t>
            </a:r>
            <a:r>
              <a:rPr lang="en-US" b="1" i="1" baseline="30000" dirty="0" smtClean="0">
                <a:solidFill>
                  <a:srgbClr val="4D4D4D"/>
                </a:solidFill>
                <a:latin typeface="Cambria" pitchFamily="18" charset="0"/>
              </a:rPr>
              <a:t>th</a:t>
            </a:r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 Avenue Bowl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2178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01807" y="1588994"/>
            <a:ext cx="2667001" cy="34514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52109" y="2265909"/>
            <a:ext cx="3297382" cy="426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14850" y="6048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SMCDA Meeting 1960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39950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19</a:t>
            </a:r>
            <a:r>
              <a:rPr lang="en-US" b="1" i="1" baseline="30000" dirty="0" smtClean="0">
                <a:solidFill>
                  <a:srgbClr val="4D4D4D"/>
                </a:solidFill>
                <a:latin typeface="Cambria" pitchFamily="18" charset="0"/>
              </a:rPr>
              <a:t>th</a:t>
            </a:r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 Avenue Bowl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90497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7" name="Picture 2" descr="W:\Annual Meetings\2012\Presentations\Annual Meeting Pictures\Tom Lantos and Tom Campbe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282" y="2570629"/>
            <a:ext cx="3195205" cy="413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90600" y="1905000"/>
            <a:ext cx="6174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D4D4D"/>
                </a:solidFill>
                <a:latin typeface="Cambria" pitchFamily="18" charset="0"/>
              </a:rPr>
              <a:t>A Tale Of Two Tom’s</a:t>
            </a:r>
            <a:endParaRPr lang="en-US" sz="3200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2178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727200"/>
            <a:ext cx="9639300" cy="3632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63499" dir="5400000" algn="ctr" rotWithShape="0">
              <a:schemeClr val="bg2">
                <a:alpha val="45000"/>
              </a:scheme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97950" y="1819173"/>
            <a:ext cx="3174423" cy="41080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08761" y="5542002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Distribution Center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78" y="2209800"/>
            <a:ext cx="3945082" cy="3886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7110" y="5449669"/>
            <a:ext cx="2646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>
                <a:solidFill>
                  <a:srgbClr val="4D4D4D"/>
                </a:solidFill>
                <a:latin typeface="Cambria" pitchFamily="18" charset="0"/>
              </a:rPr>
              <a:t>Koret</a:t>
            </a:r>
            <a:r>
              <a:rPr lang="en-US" b="1" i="1" dirty="0" smtClean="0">
                <a:solidFill>
                  <a:srgbClr val="4D4D4D"/>
                </a:solidFill>
                <a:latin typeface="Cambria" pitchFamily="18" charset="0"/>
              </a:rPr>
              <a:t> of California South San Francisco Distribution Center</a:t>
            </a:r>
            <a:endParaRPr lang="en-US" b="1" i="1" dirty="0">
              <a:solidFill>
                <a:srgbClr val="4D4D4D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21785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</TotalTime>
  <Words>145</Words>
  <Application>Microsoft Office PowerPoint</Application>
  <PresentationFormat>On-screen Show (4:3)</PresentationFormat>
  <Paragraphs>38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1953 - 2012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Samceda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christine madrigal</dc:creator>
  <cp:lastModifiedBy>Christine Madrigal</cp:lastModifiedBy>
  <cp:revision>61</cp:revision>
  <dcterms:created xsi:type="dcterms:W3CDTF">2011-05-26T21:19:23Z</dcterms:created>
  <dcterms:modified xsi:type="dcterms:W3CDTF">2012-06-02T01:19:18Z</dcterms:modified>
</cp:coreProperties>
</file>